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7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8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9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6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HTML &amp;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45"/>
            <a:ext cx="5554402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LINK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050380" y="5021112"/>
            <a:ext cx="10086269" cy="932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864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EFB"/>
                </a:solidFill>
                <a:latin typeface="Now"/>
              </a:rPr>
              <a:t>Selain atribut href, terdapat juga beberapa atribut yang sering ditambahkan pada link, seperti </a:t>
            </a:r>
            <a:r>
              <a:rPr lang="en-US" sz="2400" strike="noStrike" u="none">
                <a:solidFill>
                  <a:srgbClr val="FFFEFB"/>
                </a:solidFill>
                <a:latin typeface="Now Bold"/>
              </a:rPr>
              <a:t>target</a:t>
            </a:r>
            <a:r>
              <a:rPr lang="en-US" sz="2400" strike="noStrike" u="none">
                <a:solidFill>
                  <a:srgbClr val="FFFEFB"/>
                </a:solidFill>
                <a:latin typeface="Now"/>
              </a:rPr>
              <a:t>, </a:t>
            </a:r>
            <a:r>
              <a:rPr lang="en-US" sz="2400" strike="noStrike" u="none">
                <a:solidFill>
                  <a:srgbClr val="FFFEFB"/>
                </a:solidFill>
                <a:latin typeface="Now Bold"/>
              </a:rPr>
              <a:t>title</a:t>
            </a:r>
            <a:r>
              <a:rPr lang="en-US" sz="2400" strike="noStrike" u="none">
                <a:solidFill>
                  <a:srgbClr val="FFFEFB"/>
                </a:solidFill>
                <a:latin typeface="Now"/>
              </a:rPr>
              <a:t>, </a:t>
            </a:r>
            <a:r>
              <a:rPr lang="en-US" sz="2400" strike="noStrike" u="none">
                <a:solidFill>
                  <a:srgbClr val="FFFEFB"/>
                </a:solidFill>
                <a:latin typeface="Now Bold"/>
              </a:rPr>
              <a:t>rel</a:t>
            </a:r>
            <a:r>
              <a:rPr lang="en-US" sz="2400" strike="noStrike" u="none">
                <a:solidFill>
                  <a:srgbClr val="FFFEFB"/>
                </a:solidFill>
                <a:latin typeface="Now"/>
              </a:rPr>
              <a:t>, </a:t>
            </a:r>
            <a:r>
              <a:rPr lang="en-US" sz="2400" strike="noStrike" u="none">
                <a:solidFill>
                  <a:srgbClr val="FFFEFB"/>
                </a:solidFill>
                <a:latin typeface="Now Bold"/>
              </a:rPr>
              <a:t>style </a:t>
            </a:r>
            <a:r>
              <a:rPr lang="en-US" sz="2400" strike="noStrike" u="none">
                <a:solidFill>
                  <a:srgbClr val="FFFEFB"/>
                </a:solidFill>
                <a:latin typeface="Now"/>
              </a:rPr>
              <a:t>dan lain-lain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50380" y="3621080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7000">
                <a:solidFill>
                  <a:srgbClr val="FFFEFB"/>
                </a:solidFill>
                <a:latin typeface="Bryndan Write"/>
              </a:rPr>
              <a:t>Atribut pada Link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289401"/>
            <a:ext cx="10086269" cy="481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Atribut ini berfungsi untuk menentukan target dari pembukaan link. Ada beberapa target yang biasanya digunakan.</a:t>
            </a:r>
          </a:p>
          <a:p>
            <a:pPr algn="ctr">
              <a:lnSpc>
                <a:spcPts val="3864"/>
              </a:lnSpc>
            </a:pPr>
          </a:p>
          <a:p>
            <a:pPr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_blank akan membuka link pada jendela atau tab baru;</a:t>
            </a:r>
          </a:p>
          <a:p>
            <a:pPr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_self akan membuka link pada halaman itu sendiri (default target);</a:t>
            </a:r>
          </a:p>
          <a:p>
            <a:pPr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_top menuju bagian paling atas pada halaman;</a:t>
            </a:r>
          </a:p>
          <a:p>
            <a:pPr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_parent membuka link pada frame induk;</a:t>
            </a:r>
          </a:p>
          <a:p>
            <a:pPr marL="518165" indent="-259082" lvl="1">
              <a:lnSpc>
                <a:spcPts val="38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w"/>
              </a:rPr>
              <a:t>nama-frame akan membuka link pada &lt;iframe&gt; dengan nama tertentu;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Atribut target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689092"/>
            <a:ext cx="10086269" cy="238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Atribut ini berfungsi untuk membuat tooltips. Tooltips adalah informasi tambahan yang akan tampil saat link disentuh pointer atau saat kita menahan tap di hp. </a:t>
            </a: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Contohnya :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855528" y="6326373"/>
            <a:ext cx="10576944" cy="1398308"/>
          </a:xfrm>
          <a:custGeom>
            <a:avLst/>
            <a:gdLst/>
            <a:ahLst/>
            <a:cxnLst/>
            <a:rect r="r" b="b" t="t" l="l"/>
            <a:pathLst>
              <a:path h="1398308" w="10576944">
                <a:moveTo>
                  <a:pt x="0" y="0"/>
                </a:moveTo>
                <a:lnTo>
                  <a:pt x="10576944" y="0"/>
                </a:lnTo>
                <a:lnTo>
                  <a:pt x="10576944" y="1398308"/>
                </a:lnTo>
                <a:lnTo>
                  <a:pt x="0" y="139830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Atribut title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689092"/>
            <a:ext cx="10086269" cy="238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Link pada html dapat dirubah juga warnanya agar tidak hanya berwarna biru dengan underline. Kalian bisa mengaturnya menggukana styling css, baik inline ataupun external.</a:t>
            </a: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Contohnya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071191" y="6326373"/>
            <a:ext cx="12145617" cy="1237770"/>
          </a:xfrm>
          <a:custGeom>
            <a:avLst/>
            <a:gdLst/>
            <a:ahLst/>
            <a:cxnLst/>
            <a:rect r="r" b="b" t="t" l="l"/>
            <a:pathLst>
              <a:path h="1237770" w="12145617">
                <a:moveTo>
                  <a:pt x="0" y="0"/>
                </a:moveTo>
                <a:lnTo>
                  <a:pt x="12145618" y="0"/>
                </a:lnTo>
                <a:lnTo>
                  <a:pt x="12145618" y="1237770"/>
                </a:lnTo>
                <a:lnTo>
                  <a:pt x="0" y="1237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Atribut warna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689092"/>
            <a:ext cx="10086269" cy="238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Selain menggunakan teks sebagai labelnya, kamu juga bisa menggunakan gamabr sebagai label untuk linknya. Cara cukup menggunakan tag &lt;img&gt; pada label link.</a:t>
            </a: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Contohnya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816257" y="6278748"/>
            <a:ext cx="10655486" cy="1430033"/>
          </a:xfrm>
          <a:custGeom>
            <a:avLst/>
            <a:gdLst/>
            <a:ahLst/>
            <a:cxnLst/>
            <a:rect r="r" b="b" t="t" l="l"/>
            <a:pathLst>
              <a:path h="1430033" w="10655486">
                <a:moveTo>
                  <a:pt x="0" y="0"/>
                </a:moveTo>
                <a:lnTo>
                  <a:pt x="10655486" y="0"/>
                </a:lnTo>
                <a:lnTo>
                  <a:pt x="10655486" y="1430032"/>
                </a:lnTo>
                <a:lnTo>
                  <a:pt x="0" y="14300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24712" y="1963437"/>
            <a:ext cx="9838576" cy="1614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Membuat Link dengan Gambar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Pendahuluan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97546"/>
            <a:ext cx="8675320" cy="348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Apakah kalian memperhatikan ketika mengakses website, lalu terdapat tautan atau tombol untuk membuka website lain?  Atau untuk berpindah halaman? 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Kita dapat melakukan itu dengan menggunakan hyperlink di HTML. Bagaimana cara menggunakannya?Yuk belajar :)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8916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Apa itu link di HTML?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78916" y="4511897"/>
            <a:ext cx="8675320" cy="392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Link atau Hyperlink adalah elemen HTML yang berfungsi menghubungkan suatu halaman web ke halaman web yang lain.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Elemen ini bisa diklik.. dan nanti akan membuka halaman lain sesui alamat URL yang diberikan.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Tidak hanya untuk menghubungkan halaman, link juga punya fungsi lain seperti scroll top, download file, menjalankan fungsi javascript, dll.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87259" y="1362075"/>
            <a:ext cx="1091348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Jenis-jenis Link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3239003"/>
            <a:ext cx="7384945" cy="6519776"/>
          </a:xfrm>
          <a:custGeom>
            <a:avLst/>
            <a:gdLst/>
            <a:ahLst/>
            <a:cxnLst/>
            <a:rect r="r" b="b" t="t" l="l"/>
            <a:pathLst>
              <a:path h="6519776" w="7384945">
                <a:moveTo>
                  <a:pt x="0" y="0"/>
                </a:moveTo>
                <a:lnTo>
                  <a:pt x="7384945" y="0"/>
                </a:lnTo>
                <a:lnTo>
                  <a:pt x="7384945" y="6519777"/>
                </a:lnTo>
                <a:lnTo>
                  <a:pt x="0" y="6519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221" b="-63631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4982" y="3239003"/>
            <a:ext cx="7384318" cy="6581934"/>
          </a:xfrm>
          <a:custGeom>
            <a:avLst/>
            <a:gdLst/>
            <a:ahLst/>
            <a:cxnLst/>
            <a:rect r="r" b="b" t="t" l="l"/>
            <a:pathLst>
              <a:path h="6581934" w="7384318">
                <a:moveTo>
                  <a:pt x="0" y="0"/>
                </a:moveTo>
                <a:lnTo>
                  <a:pt x="7384318" y="0"/>
                </a:lnTo>
                <a:lnTo>
                  <a:pt x="7384318" y="6581935"/>
                </a:lnTo>
                <a:lnTo>
                  <a:pt x="0" y="65819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13231" b="-6208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8806" y="6456852"/>
            <a:ext cx="6214893" cy="2982074"/>
          </a:xfrm>
          <a:custGeom>
            <a:avLst/>
            <a:gdLst/>
            <a:ahLst/>
            <a:cxnLst/>
            <a:rect r="r" b="b" t="t" l="l"/>
            <a:pathLst>
              <a:path h="2982074" w="6214893">
                <a:moveTo>
                  <a:pt x="0" y="0"/>
                </a:moveTo>
                <a:lnTo>
                  <a:pt x="6214894" y="0"/>
                </a:lnTo>
                <a:lnTo>
                  <a:pt x="6214894" y="2982074"/>
                </a:lnTo>
                <a:lnTo>
                  <a:pt x="0" y="2982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59248" y="4796790"/>
            <a:ext cx="3537010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Internal Link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50127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8806" y="5444028"/>
            <a:ext cx="5990397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yndan Write"/>
              </a:rPr>
              <a:t>Adalah link yang menuju ke domain atau halaman web itu sendiri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6409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05530" y="4796790"/>
            <a:ext cx="3537010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External Link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95758" y="5444028"/>
            <a:ext cx="5598389" cy="4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yndan Write"/>
              </a:rPr>
              <a:t>Adalah link yang menuju domain lain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48179" y="6498892"/>
            <a:ext cx="6637924" cy="2983761"/>
          </a:xfrm>
          <a:custGeom>
            <a:avLst/>
            <a:gdLst/>
            <a:ahLst/>
            <a:cxnLst/>
            <a:rect r="r" b="b" t="t" l="l"/>
            <a:pathLst>
              <a:path h="2983761" w="6637924">
                <a:moveTo>
                  <a:pt x="0" y="0"/>
                </a:moveTo>
                <a:lnTo>
                  <a:pt x="6637924" y="0"/>
                </a:lnTo>
                <a:lnTo>
                  <a:pt x="6637924" y="2983761"/>
                </a:lnTo>
                <a:lnTo>
                  <a:pt x="0" y="29837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8916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Sintaks Dasar Link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978916" y="4227663"/>
            <a:ext cx="11280384" cy="4869411"/>
            <a:chOff x="0" y="0"/>
            <a:chExt cx="2970965" cy="128247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0965" cy="1282479"/>
            </a:xfrm>
            <a:custGeom>
              <a:avLst/>
              <a:gdLst/>
              <a:ahLst/>
              <a:cxnLst/>
              <a:rect r="r" b="b" t="t" l="l"/>
              <a:pathLst>
                <a:path h="1282479" w="2970965">
                  <a:moveTo>
                    <a:pt x="0" y="0"/>
                  </a:moveTo>
                  <a:lnTo>
                    <a:pt x="2970965" y="0"/>
                  </a:lnTo>
                  <a:lnTo>
                    <a:pt x="2970965" y="1282479"/>
                  </a:lnTo>
                  <a:lnTo>
                    <a:pt x="0" y="1282479"/>
                  </a:lnTo>
                  <a:close/>
                </a:path>
              </a:pathLst>
            </a:custGeom>
            <a:solidFill>
              <a:srgbClr val="FFFEF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970965" cy="1339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Now"/>
                </a:rPr>
                <a:t>&lt;</a:t>
              </a:r>
              <a:r>
                <a:rPr lang="en-US" sz="3200">
                  <a:solidFill>
                    <a:srgbClr val="5271FF"/>
                  </a:solidFill>
                  <a:latin typeface="Now"/>
                </a:rPr>
                <a:t>a </a:t>
              </a:r>
              <a:r>
                <a:rPr lang="en-US" sz="3200">
                  <a:solidFill>
                    <a:srgbClr val="7ED957"/>
                  </a:solidFill>
                  <a:latin typeface="Now"/>
                </a:rPr>
                <a:t>href</a:t>
              </a:r>
              <a:r>
                <a:rPr lang="en-US" sz="3200">
                  <a:solidFill>
                    <a:srgbClr val="000000"/>
                  </a:solidFill>
                  <a:latin typeface="Now"/>
                </a:rPr>
                <a:t>=</a:t>
              </a:r>
              <a:r>
                <a:rPr lang="en-US" sz="3200">
                  <a:solidFill>
                    <a:srgbClr val="FF914D"/>
                  </a:solidFill>
                  <a:latin typeface="Now"/>
                </a:rPr>
                <a:t>”https://github.com/”</a:t>
              </a:r>
              <a:r>
                <a:rPr lang="en-US" sz="3200">
                  <a:solidFill>
                    <a:srgbClr val="000000"/>
                  </a:solidFill>
                  <a:latin typeface="Now"/>
                </a:rPr>
                <a:t>&gt;Github&lt;/</a:t>
              </a:r>
              <a:r>
                <a:rPr lang="en-US" sz="3200">
                  <a:solidFill>
                    <a:srgbClr val="5271FF"/>
                  </a:solidFill>
                  <a:latin typeface="Now"/>
                </a:rPr>
                <a:t>a</a:t>
              </a:r>
              <a:r>
                <a:rPr lang="en-US" sz="3200">
                  <a:solidFill>
                    <a:srgbClr val="000000"/>
                  </a:solidFill>
                  <a:latin typeface="Now"/>
                </a:rPr>
                <a:t>&gt;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 flipV="true">
            <a:off x="7154368" y="5563063"/>
            <a:ext cx="424541" cy="86487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162460" y="4778375"/>
            <a:ext cx="196671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Now"/>
              </a:rPr>
              <a:t>tag untuk membuat link</a:t>
            </a:r>
          </a:p>
        </p:txBody>
      </p:sp>
      <p:sp>
        <p:nvSpPr>
          <p:cNvPr name="AutoShape 15" id="15"/>
          <p:cNvSpPr/>
          <p:nvPr/>
        </p:nvSpPr>
        <p:spPr>
          <a:xfrm flipH="true" flipV="true">
            <a:off x="8129175" y="7015419"/>
            <a:ext cx="9381" cy="89462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6392921" y="7871947"/>
            <a:ext cx="349126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Now"/>
              </a:rPr>
              <a:t>atribut untuk menentukan alamat URL, tujuan dari link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1302738" y="5590864"/>
            <a:ext cx="0" cy="70581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557104" y="4898713"/>
            <a:ext cx="349126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Now"/>
              </a:rPr>
              <a:t>alamat URL, tujuan yang akan dibuka saat link diklik</a:t>
            </a:r>
          </a:p>
        </p:txBody>
      </p:sp>
      <p:sp>
        <p:nvSpPr>
          <p:cNvPr name="AutoShape 19" id="19"/>
          <p:cNvSpPr/>
          <p:nvPr/>
        </p:nvSpPr>
        <p:spPr>
          <a:xfrm flipH="true" flipV="true">
            <a:off x="14296969" y="6937071"/>
            <a:ext cx="18905" cy="52566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2579759" y="7570421"/>
            <a:ext cx="349126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Now"/>
              </a:rPr>
              <a:t>Teks label untuk link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15718435" y="5344113"/>
            <a:ext cx="0" cy="95256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3972800" y="5004388"/>
            <a:ext cx="349126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Now"/>
              </a:rPr>
              <a:t>tag penutup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Penjelasan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00866" y="5498554"/>
            <a:ext cx="9790700" cy="1913971"/>
          </a:xfrm>
          <a:custGeom>
            <a:avLst/>
            <a:gdLst/>
            <a:ahLst/>
            <a:cxnLst/>
            <a:rect r="r" b="b" t="t" l="l"/>
            <a:pathLst>
              <a:path h="1913971" w="9790700">
                <a:moveTo>
                  <a:pt x="0" y="0"/>
                </a:moveTo>
                <a:lnTo>
                  <a:pt x="9790699" y="0"/>
                </a:lnTo>
                <a:lnTo>
                  <a:pt x="9790699" y="1913972"/>
                </a:lnTo>
                <a:lnTo>
                  <a:pt x="0" y="19139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239644"/>
            <a:ext cx="10086269" cy="190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internal link adalah cara penulisan link yang bertujuan untuk membuka file atau link dari internal domain itu sendiri. 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Sebagai contoh, pada halaman index.html terdapat link yang menuju about.html.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Internal Link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00866" y="3391899"/>
            <a:ext cx="9790700" cy="1913971"/>
          </a:xfrm>
          <a:custGeom>
            <a:avLst/>
            <a:gdLst/>
            <a:ahLst/>
            <a:cxnLst/>
            <a:rect r="r" b="b" t="t" l="l"/>
            <a:pathLst>
              <a:path h="1913971" w="9790700">
                <a:moveTo>
                  <a:pt x="0" y="0"/>
                </a:moveTo>
                <a:lnTo>
                  <a:pt x="9790699" y="0"/>
                </a:lnTo>
                <a:lnTo>
                  <a:pt x="9790699" y="1913971"/>
                </a:lnTo>
                <a:lnTo>
                  <a:pt x="0" y="19139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53081" y="5626146"/>
            <a:ext cx="10086269" cy="1418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Jika dilihat, mengapa link dari dalam href tidak menggunakan https:// ? Ini dikarenakan kita hanya membuka file internal dari domain sendiri, bukan dari domain yang lain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Internal Link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100838" y="5451064"/>
            <a:ext cx="10086324" cy="1684654"/>
          </a:xfrm>
          <a:custGeom>
            <a:avLst/>
            <a:gdLst/>
            <a:ahLst/>
            <a:cxnLst/>
            <a:rect r="r" b="b" t="t" l="l"/>
            <a:pathLst>
              <a:path h="1684654" w="10086324">
                <a:moveTo>
                  <a:pt x="0" y="0"/>
                </a:moveTo>
                <a:lnTo>
                  <a:pt x="10086324" y="0"/>
                </a:lnTo>
                <a:lnTo>
                  <a:pt x="10086324" y="1684654"/>
                </a:lnTo>
                <a:lnTo>
                  <a:pt x="0" y="16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239644"/>
            <a:ext cx="10086269" cy="190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External link adalah cara penulisan link yang bertujuan untuk membuka file atau link dari domain lain.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Sebagai contoh, pada halaman index.html terdapat link yang menuju github.com.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External Link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DAFyU7LPaDU</dc:identifier>
  <dcterms:modified xsi:type="dcterms:W3CDTF">2011-08-01T06:04:30Z</dcterms:modified>
  <cp:revision>1</cp:revision>
  <dc:title>Pertemuan 7 - Link</dc:title>
</cp:coreProperties>
</file>